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52" r:id="rId2"/>
    <p:sldId id="353" r:id="rId3"/>
    <p:sldId id="354" r:id="rId4"/>
    <p:sldId id="355" r:id="rId5"/>
  </p:sldIdLst>
  <p:sldSz cx="9144000" cy="6858000" type="screen4x3"/>
  <p:notesSz cx="9309100" cy="69548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93" userDrawn="1">
          <p15:clr>
            <a:srgbClr val="A4A3A4"/>
          </p15:clr>
        </p15:guide>
        <p15:guide id="2" pos="293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1BD"/>
    <a:srgbClr val="6699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57" autoAdjust="0"/>
    <p:restoredTop sz="92750" autoAdjust="0"/>
  </p:normalViewPr>
  <p:slideViewPr>
    <p:cSldViewPr>
      <p:cViewPr varScale="1">
        <p:scale>
          <a:sx n="63" d="100"/>
          <a:sy n="63" d="100"/>
        </p:scale>
        <p:origin x="768" y="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193"/>
        <p:guide pos="29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4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2706" y="4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/>
          <a:lstStyle>
            <a:lvl1pPr algn="r">
              <a:defRPr sz="1200"/>
            </a:lvl1pPr>
          </a:lstStyle>
          <a:p>
            <a:fld id="{6A4CD682-16E1-4332-96E7-C8A9908A93D5}" type="datetimeFigureOut">
              <a:rPr lang="en-GB" smtClean="0"/>
              <a:t>19/11/2023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6606380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2706" y="6606380"/>
            <a:ext cx="4034231" cy="347353"/>
          </a:xfrm>
          <a:prstGeom prst="rect">
            <a:avLst/>
          </a:prstGeom>
        </p:spPr>
        <p:txBody>
          <a:bodyPr vert="horz" lIns="91075" tIns="45537" rIns="91075" bIns="45537" rtlCol="0" anchor="b"/>
          <a:lstStyle>
            <a:lvl1pPr algn="r">
              <a:defRPr sz="1200"/>
            </a:lvl1pPr>
          </a:lstStyle>
          <a:p>
            <a:fld id="{CF251DC0-487B-4A85-BD35-46BDC3AE8AC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719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/>
          <p:cNvSpPr>
            <a:spLocks noChangeArrowheads="1"/>
          </p:cNvSpPr>
          <p:nvPr/>
        </p:nvSpPr>
        <p:spPr bwMode="auto">
          <a:xfrm>
            <a:off x="3" y="1"/>
            <a:ext cx="9309100" cy="69548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075" tIns="45537" rIns="91075" bIns="45537" anchor="ctr"/>
          <a:lstStyle/>
          <a:p>
            <a:endParaRPr lang="de-DE" altLang="de-DE"/>
          </a:p>
        </p:txBody>
      </p:sp>
      <p:sp>
        <p:nvSpPr>
          <p:cNvPr id="5123" name="AutoShape 2"/>
          <p:cNvSpPr>
            <a:spLocks noChangeArrowheads="1"/>
          </p:cNvSpPr>
          <p:nvPr/>
        </p:nvSpPr>
        <p:spPr bwMode="auto">
          <a:xfrm>
            <a:off x="3" y="1"/>
            <a:ext cx="9309100" cy="69548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075" tIns="45537" rIns="91075" bIns="45537" anchor="ctr"/>
          <a:lstStyle/>
          <a:p>
            <a:endParaRPr lang="de-DE" altLang="de-DE"/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3" y="1"/>
            <a:ext cx="9309100" cy="69548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075" tIns="45537" rIns="91075" bIns="45537" anchor="ctr"/>
          <a:lstStyle/>
          <a:p>
            <a:endParaRPr lang="de-DE" alt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2" y="7"/>
            <a:ext cx="4027727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5272711" y="7"/>
            <a:ext cx="4027724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127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16238" y="522288"/>
            <a:ext cx="3471862" cy="26035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930483" y="3303744"/>
            <a:ext cx="7441639" cy="312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2" y="6606379"/>
            <a:ext cx="4027727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5272711" y="6606379"/>
            <a:ext cx="4027724" cy="34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0" tIns="46613" rIns="89640" bIns="46613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ea typeface="Lucida Sans Unicode" charset="0"/>
                <a:cs typeface="Lucida Sans Unicode" charset="0"/>
              </a:defRPr>
            </a:lvl1pPr>
          </a:lstStyle>
          <a:p>
            <a:pPr>
              <a:defRPr/>
            </a:pPr>
            <a:fld id="{24506B93-D1A9-4E93-AAC8-1CFB96A496E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9936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86476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1162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566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04545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59918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15289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70661" indent="-227686" defTabSz="447467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5885" algn="l"/>
                <a:tab pos="893352" algn="l"/>
                <a:tab pos="1340817" algn="l"/>
                <a:tab pos="1788283" algn="l"/>
                <a:tab pos="2235749" algn="l"/>
                <a:tab pos="2683216" algn="l"/>
                <a:tab pos="3130681" algn="l"/>
                <a:tab pos="3578148" algn="l"/>
                <a:tab pos="4025614" algn="l"/>
                <a:tab pos="4473080" algn="l"/>
                <a:tab pos="4920546" algn="l"/>
                <a:tab pos="5368013" algn="l"/>
                <a:tab pos="5815478" algn="l"/>
                <a:tab pos="6262945" algn="l"/>
                <a:tab pos="6710411" algn="l"/>
                <a:tab pos="7157877" algn="l"/>
                <a:tab pos="7605343" algn="l"/>
                <a:tab pos="8052810" algn="l"/>
                <a:tab pos="8500275" algn="l"/>
                <a:tab pos="8947741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2EAA9F-C2E6-49BF-B3BF-7486C1903992}" type="slidenum">
              <a:rPr lang="de-DE" altLang="de-DE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de-DE" altLang="de-DE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9413" y="522288"/>
            <a:ext cx="3470275" cy="26035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0484" y="3303747"/>
            <a:ext cx="7448148" cy="312951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4343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- Quintessenz RFehr 2023_11_21.pptx</a:t>
            </a:r>
            <a:endParaRPr lang="en-US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0323E-4807-4AD3-8DBE-D5038D193CC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1305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- Quintessenz RFehr 2023_11_21.pptx</a:t>
            </a:r>
            <a:endParaRPr lang="en-US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5064-F17E-4EAF-BDF9-0596452EE30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029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2195736" y="6215063"/>
            <a:ext cx="4680520" cy="6413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- Quintessenz RFehr 2023_11_21.pptx</a:t>
            </a:r>
            <a:endParaRPr lang="en-US" altLang="de-DE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E4E1E-9508-4016-B4FD-6C15E5080C8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9962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- Quintessenz RFehr 2023_11_21.pptx</a:t>
            </a:r>
            <a:endParaRPr lang="en-US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B48E8-E634-4164-83F1-1329D0B3359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9145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84837-3C53-A316-0058-CD182EEBC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E8CED0-B37C-9432-5D9C-4B49DA6B19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5654C9-41F7-9688-279C-B19226D44C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- Quintessenz RFehr 2023_11_21.pptx</a:t>
            </a:r>
            <a:endParaRPr lang="en-US" alt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12059E-B3EA-C890-3688-D8E49D3E34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B56C6CD4-0B93-43EF-9066-771E465BC9C5}" type="slidenum">
              <a:rPr lang="en-US" altLang="de-DE" smtClean="0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466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File: Strategie-Panel bei KIX - Quintessenz RFehr 2023_11_21.pptx</a:t>
            </a:r>
            <a:endParaRPr lang="en-US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7F5DF-CF26-46D6-B951-B289F8EF818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2429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69863"/>
            <a:ext cx="8224838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2451102" y="6215063"/>
            <a:ext cx="4713186" cy="6413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- Quintessenz RFehr 2023_11_21.pptx</a:t>
            </a:r>
            <a:endParaRPr lang="en-US" alt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B5D2-AAC0-42C7-8808-7FEDB09B406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9644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169863"/>
            <a:ext cx="82248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Click to edit the outline text format</a:t>
            </a:r>
          </a:p>
          <a:p>
            <a:pPr lvl="1"/>
            <a:r>
              <a:rPr lang="en-GB" altLang="de-DE"/>
              <a:t>Second Outline Level</a:t>
            </a:r>
          </a:p>
          <a:p>
            <a:pPr lvl="2"/>
            <a:r>
              <a:rPr lang="en-GB" altLang="de-DE"/>
              <a:t>Third Outline Level</a:t>
            </a:r>
          </a:p>
          <a:p>
            <a:pPr lvl="3"/>
            <a:r>
              <a:rPr lang="en-GB" altLang="de-DE"/>
              <a:t>Fourth Outline Level</a:t>
            </a:r>
          </a:p>
          <a:p>
            <a:pPr lvl="4"/>
            <a:r>
              <a:rPr lang="en-GB" altLang="de-DE"/>
              <a:t>Fifth Outline Level</a:t>
            </a:r>
          </a:p>
          <a:p>
            <a:pPr lvl="4"/>
            <a:r>
              <a:rPr lang="en-GB" altLang="de-DE"/>
              <a:t>Sixth Outline Level</a:t>
            </a:r>
          </a:p>
          <a:p>
            <a:pPr lvl="4"/>
            <a:r>
              <a:rPr lang="en-GB" altLang="de-DE"/>
              <a:t>Seventh Outline Level</a:t>
            </a:r>
          </a:p>
          <a:p>
            <a:pPr lvl="4"/>
            <a:r>
              <a:rPr lang="en-GB" altLang="de-DE"/>
              <a:t>Eighth Outline Level</a:t>
            </a:r>
          </a:p>
          <a:p>
            <a:pPr lvl="4"/>
            <a:r>
              <a:rPr lang="en-GB" altLang="de-DE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170180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2451102" y="6215063"/>
            <a:ext cx="4206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- Quintessenz RFehr 2023_11_21.pptx</a:t>
            </a:r>
            <a:endParaRPr lang="en-US" alt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559675" y="6245225"/>
            <a:ext cx="1122363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B56C6CD4-0B93-43EF-9066-771E465BC9C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3" r:id="rId6"/>
    <p:sldLayoutId id="2147483654" r:id="rId7"/>
  </p:sldLayoutIdLst>
  <p:hf hdr="0" dt="0"/>
  <p:txStyles>
    <p:titleStyle>
      <a:lvl1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2pPr>
      <a:lvl3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3pPr>
      <a:lvl4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4pPr>
      <a:lvl5pPr algn="l" defTabSz="449251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5pPr>
      <a:lvl6pPr marL="2514537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6pPr>
      <a:lvl7pPr marL="2971726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7pPr>
      <a:lvl8pPr marL="3428914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8pPr>
      <a:lvl9pPr marL="3886103" indent="-228594" algn="l" defTabSz="449251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42891" indent="-342891" algn="l" defTabSz="449251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32" indent="-285744" algn="l" defTabSz="449251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971" indent="-228594" algn="l" defTabSz="449251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160" indent="-228594" algn="l" defTabSz="44925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349" indent="-228594" algn="l" defTabSz="449251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537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726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8914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103" indent="-228594" algn="l" defTabSz="449251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23528" y="1340767"/>
            <a:ext cx="8640960" cy="46805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1.1 Analyse des urbanen </a:t>
            </a:r>
            <a:r>
              <a:rPr lang="de-DE" sz="2200" b="1" dirty="0" err="1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Exposoms</a:t>
            </a:r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 aus Lebenslaufperspektive </a:t>
            </a:r>
            <a:endParaRPr lang="de-DE" sz="2200" b="1" dirty="0">
              <a:highlight>
                <a:srgbClr val="D3D3D3"/>
              </a:highlight>
              <a:ea typeface="Times New Roman" panose="02020603050405020304" pitchFamily="18" charset="0"/>
            </a:endParaRPr>
          </a:p>
          <a:p>
            <a:pPr>
              <a:buFont typeface="Symbol" panose="05050102010706020507" pitchFamily="18" charset="2"/>
              <a:buChar char=""/>
            </a:pPr>
            <a:r>
              <a:rPr lang="de-DE" sz="2200" dirty="0"/>
              <a:t>samt Analyse von Wechselwirkungen in komplexen Systemen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und Erkennung umweltbedingter (Mikro-) Segregation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Verknüpfung explorativer Analysen mit Theorie-fundierung</a:t>
            </a:r>
          </a:p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1.2 Schaffung einer umfassenden &amp; systematischen Evidenz-basis: „Was wirkt für wen, unter welchen Bedingungen?“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Fokus „Nature-</a:t>
            </a:r>
            <a:r>
              <a:rPr lang="de-DE" sz="2200" dirty="0" err="1">
                <a:effectLst/>
                <a:ea typeface="Times New Roman" panose="02020603050405020304" pitchFamily="18" charset="0"/>
              </a:rPr>
              <a:t>based</a:t>
            </a:r>
            <a:r>
              <a:rPr lang="de-DE" sz="2200" dirty="0">
                <a:effectLst/>
                <a:ea typeface="Times New Roman" panose="02020603050405020304" pitchFamily="18" charset="0"/>
              </a:rPr>
              <a:t> Solutions“ und Mehrfachgewinn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z.B. im Wechselspiel von Fach- und integrierten Planungen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z.B. als Langzeitstudien, insb. auch Reallabore.</a:t>
            </a:r>
          </a:p>
          <a:p>
            <a:pPr marL="0" indent="0"/>
            <a:r>
              <a:rPr lang="de-DE" sz="2400" dirty="0">
                <a:solidFill>
                  <a:schemeClr val="tx1"/>
                </a:solidFill>
              </a:rPr>
              <a:t> </a:t>
            </a: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6"/>
            <a:ext cx="8441358" cy="1250731"/>
          </a:xfrm>
        </p:spPr>
        <p:txBody>
          <a:bodyPr/>
          <a:lstStyle/>
          <a:p>
            <a:pPr algn="ctr"/>
            <a:r>
              <a:rPr lang="de-DE" sz="3200" b="1" dirty="0">
                <a:effectLst/>
                <a:ea typeface="Times New Roman" panose="02020603050405020304" pitchFamily="18" charset="0"/>
              </a:rPr>
              <a:t>Strategien für Wissenschaft/Forschung: Quintessenz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051720" y="6215063"/>
            <a:ext cx="4896544" cy="641350"/>
          </a:xfrm>
        </p:spPr>
        <p:txBody>
          <a:bodyPr/>
          <a:lstStyle/>
          <a:p>
            <a:pPr>
              <a:defRPr/>
            </a:pPr>
            <a:r>
              <a:rPr lang="de-DE" altLang="de-DE" dirty="0">
                <a:solidFill>
                  <a:schemeClr val="tx1"/>
                </a:solidFill>
              </a:rPr>
              <a:t>File: Strategie-Panel bei KIX - Quintessenz </a:t>
            </a:r>
            <a:r>
              <a:rPr lang="de-DE" altLang="de-DE" dirty="0" err="1">
                <a:solidFill>
                  <a:schemeClr val="tx1"/>
                </a:solidFill>
              </a:rPr>
              <a:t>RFehr</a:t>
            </a:r>
            <a:r>
              <a:rPr lang="de-DE" altLang="de-DE" dirty="0">
                <a:solidFill>
                  <a:schemeClr val="tx1"/>
                </a:solidFill>
              </a:rPr>
              <a:t> 2023_11_21.pptx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003180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536" y="1340767"/>
            <a:ext cx="8568952" cy="46805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2.1 Praxis-Analysen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Kleinräumiges Monitoring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Vorab-Analysen (Impact Analysis, Audits) von Interventionen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Ex-post-Analysen (Evaluation) von Interventionen</a:t>
            </a:r>
          </a:p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2.2 Gesundheit in allen Politiksektoren (</a:t>
            </a:r>
            <a:r>
              <a:rPr lang="de-DE" sz="2200" b="1" dirty="0" err="1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HiAP</a:t>
            </a:r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)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Bewusstseinsbildung, (Fach-)Austausch, Netzwerke(n)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Arbeitshilfen, z.B. Beispiele guter Praxis; Leitfäden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Anreizsysteme, Gamification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Andocken an kompatible Entwicklungen wie </a:t>
            </a:r>
            <a:r>
              <a:rPr lang="de-DE" sz="2200" dirty="0" err="1">
                <a:effectLst/>
                <a:ea typeface="Times New Roman" panose="02020603050405020304" pitchFamily="18" charset="0"/>
              </a:rPr>
              <a:t>Chancengerech-tigkeit</a:t>
            </a:r>
            <a:r>
              <a:rPr lang="de-DE" sz="2200" dirty="0">
                <a:effectLst/>
                <a:ea typeface="Times New Roman" panose="02020603050405020304" pitchFamily="18" charset="0"/>
              </a:rPr>
              <a:t> (generell), Partizipation, Renaturierung, nachhaltige Mobilitätskultur; Vermeidung von (grüner) Gentrifizierung.</a:t>
            </a:r>
            <a:endParaRPr lang="de-DE" sz="22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6"/>
            <a:ext cx="8441358" cy="1250731"/>
          </a:xfrm>
        </p:spPr>
        <p:txBody>
          <a:bodyPr/>
          <a:lstStyle/>
          <a:p>
            <a:pPr algn="ctr"/>
            <a:r>
              <a:rPr lang="de-DE" sz="3200" b="1" dirty="0">
                <a:effectLst/>
                <a:latin typeface="+mn-lt"/>
                <a:ea typeface="Times New Roman" panose="02020603050405020304" pitchFamily="18" charset="0"/>
              </a:rPr>
              <a:t>Praxisstrategien / Quintessenz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195736" y="6215063"/>
            <a:ext cx="4824536" cy="641350"/>
          </a:xfrm>
        </p:spPr>
        <p:txBody>
          <a:bodyPr/>
          <a:lstStyle/>
          <a:p>
            <a:pPr>
              <a:defRPr/>
            </a:pPr>
            <a:r>
              <a:rPr lang="de-DE" altLang="de-DE" dirty="0">
                <a:solidFill>
                  <a:schemeClr val="tx1"/>
                </a:solidFill>
              </a:rPr>
              <a:t>File: Strategie-Panel bei KIX - Quintessenz </a:t>
            </a:r>
            <a:r>
              <a:rPr lang="de-DE" altLang="de-DE" dirty="0" err="1">
                <a:solidFill>
                  <a:schemeClr val="tx1"/>
                </a:solidFill>
              </a:rPr>
              <a:t>RFehr</a:t>
            </a:r>
            <a:r>
              <a:rPr lang="de-DE" altLang="de-DE" dirty="0">
                <a:solidFill>
                  <a:schemeClr val="tx1"/>
                </a:solidFill>
              </a:rPr>
              <a:t> 2023_11_21.pptx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2362278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536" y="1340767"/>
            <a:ext cx="8568952" cy="46805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3.1 Interdisziplinarität als Verknüpfung ökologischer, </a:t>
            </a:r>
            <a:r>
              <a:rPr lang="de-DE" sz="2200" b="1" dirty="0" err="1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ökono</a:t>
            </a:r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-mischer, sozialer und gesundheitlicher Belange bzgl. Wissen und Austauschbereitschaft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in der akademischen Lehre, inkl. für (Landschafts-)Architektur, Stadt-, Verkehrsplanung, Hochbau, Tiefbau ...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Wissensvermittlung / Sensibilisierung: auch in Schulen, </a:t>
            </a:r>
            <a:r>
              <a:rPr lang="de-DE" sz="2200" dirty="0" err="1">
                <a:effectLst/>
                <a:ea typeface="Times New Roman" panose="02020603050405020304" pitchFamily="18" charset="0"/>
              </a:rPr>
              <a:t>kommu-naler</a:t>
            </a:r>
            <a:r>
              <a:rPr lang="de-DE" sz="2200" dirty="0">
                <a:effectLst/>
                <a:ea typeface="Times New Roman" panose="02020603050405020304" pitchFamily="18" charset="0"/>
              </a:rPr>
              <a:t> Verwaltung (ämterübergreifend), ...</a:t>
            </a:r>
          </a:p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3.2 Spezifische Ansätze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Fokus auf Wissenschaft-Praxis-Transfer; problembasiertes Lernen (z.B. HIA)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Gemeinsame Exkursionen.</a:t>
            </a:r>
            <a:endParaRPr lang="de-DE" sz="22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6"/>
            <a:ext cx="8441358" cy="1250731"/>
          </a:xfrm>
        </p:spPr>
        <p:txBody>
          <a:bodyPr/>
          <a:lstStyle/>
          <a:p>
            <a:pPr algn="ctr"/>
            <a:r>
              <a:rPr lang="de-DE" sz="3200" b="1" dirty="0">
                <a:effectLst/>
                <a:latin typeface="+mn-lt"/>
                <a:ea typeface="Times New Roman" panose="02020603050405020304" pitchFamily="18" charset="0"/>
              </a:rPr>
              <a:t>Strategien für Aus-, Fort-, Weiterbildung / Quintessenz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195736" y="6215063"/>
            <a:ext cx="4752528" cy="641350"/>
          </a:xfrm>
        </p:spPr>
        <p:txBody>
          <a:bodyPr/>
          <a:lstStyle/>
          <a:p>
            <a:pPr>
              <a:defRPr/>
            </a:pPr>
            <a:r>
              <a:rPr lang="de-DE" altLang="de-DE" dirty="0">
                <a:solidFill>
                  <a:schemeClr val="tx1"/>
                </a:solidFill>
              </a:rPr>
              <a:t>File: Strategie-Panel bei KIX - Quintessenz </a:t>
            </a:r>
            <a:r>
              <a:rPr lang="de-DE" altLang="de-DE" dirty="0" err="1">
                <a:solidFill>
                  <a:schemeClr val="tx1"/>
                </a:solidFill>
              </a:rPr>
              <a:t>RFehr</a:t>
            </a:r>
            <a:r>
              <a:rPr lang="de-DE" altLang="de-DE" dirty="0">
                <a:solidFill>
                  <a:schemeClr val="tx1"/>
                </a:solidFill>
              </a:rPr>
              <a:t> 2023_11_21.pptx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3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9730342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536" y="1340767"/>
            <a:ext cx="8568952" cy="439248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4.1 Förderprogramme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Förderprogramme wie „Stadt der Zukunft“ fortsetzen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Ein Programm Mensch-Umwelt-Gesundheit neu auflegen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>
                <a:ea typeface="Times New Roman" panose="02020603050405020304" pitchFamily="18" charset="0"/>
              </a:rPr>
              <a:t>E</a:t>
            </a:r>
            <a:r>
              <a:rPr lang="de-DE" sz="2200">
                <a:effectLst/>
                <a:ea typeface="Times New Roman" panose="02020603050405020304" pitchFamily="18" charset="0"/>
              </a:rPr>
              <a:t>ntstandene </a:t>
            </a:r>
            <a:r>
              <a:rPr lang="de-DE" sz="2200" dirty="0">
                <a:effectLst/>
                <a:ea typeface="Times New Roman" panose="02020603050405020304" pitchFamily="18" charset="0"/>
              </a:rPr>
              <a:t>inter-</a:t>
            </a:r>
            <a:r>
              <a:rPr lang="de-DE" sz="2200">
                <a:effectLst/>
                <a:ea typeface="Times New Roman" panose="02020603050405020304" pitchFamily="18" charset="0"/>
              </a:rPr>
              <a:t>/transdisziplinäre </a:t>
            </a:r>
            <a:r>
              <a:rPr lang="de-DE" sz="2200" dirty="0">
                <a:effectLst/>
                <a:ea typeface="Times New Roman" panose="02020603050405020304" pitchFamily="18" charset="0"/>
              </a:rPr>
              <a:t>Kooperationen verstetigen</a:t>
            </a:r>
          </a:p>
          <a:p>
            <a:r>
              <a:rPr lang="de-DE" sz="2200" b="1" dirty="0">
                <a:effectLst/>
                <a:highlight>
                  <a:srgbClr val="D3D3D3"/>
                </a:highlight>
                <a:ea typeface="Times New Roman" panose="02020603050405020304" pitchFamily="18" charset="0"/>
              </a:rPr>
              <a:t>4.2 Themen</a:t>
            </a:r>
            <a:endParaRPr lang="de-DE" sz="2200" b="1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Interventionsstudien im urbanen Raum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Evaluationen (auch von natürlichen Experimenten)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de-DE" sz="2200" dirty="0">
                <a:effectLst/>
                <a:ea typeface="Times New Roman" panose="02020603050405020304" pitchFamily="18" charset="0"/>
              </a:rPr>
              <a:t>[z.B. zur Gestaltung von Lebenswelten:] Wissensgenerierung, -aufbereitung; Wissenszugang schaffen.</a:t>
            </a:r>
          </a:p>
          <a:p>
            <a:endParaRPr lang="de-DE" sz="2400" dirty="0">
              <a:solidFill>
                <a:schemeClr val="tx1"/>
              </a:solidFill>
            </a:endParaRPr>
          </a:p>
          <a:p>
            <a:pPr marL="0" indent="0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23FAADC-AF28-D111-85E9-6232203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0036"/>
            <a:ext cx="8441358" cy="1250731"/>
          </a:xfrm>
        </p:spPr>
        <p:txBody>
          <a:bodyPr/>
          <a:lstStyle/>
          <a:p>
            <a:pPr algn="ctr"/>
            <a:r>
              <a:rPr lang="de-DE" sz="3200" b="1" dirty="0">
                <a:effectLst/>
                <a:latin typeface="+mn-lt"/>
                <a:ea typeface="Times New Roman" panose="02020603050405020304" pitchFamily="18" charset="0"/>
              </a:rPr>
              <a:t>Strategien zur Forschungsförderung / Quintessenz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13A7D-B26C-B72C-1344-415811A7D2D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195736" y="6215063"/>
            <a:ext cx="4824536" cy="641350"/>
          </a:xfrm>
        </p:spPr>
        <p:txBody>
          <a:bodyPr/>
          <a:lstStyle/>
          <a:p>
            <a:pPr>
              <a:defRPr/>
            </a:pPr>
            <a:r>
              <a:rPr lang="de-DE" altLang="de-DE">
                <a:solidFill>
                  <a:schemeClr val="tx1"/>
                </a:solidFill>
              </a:rPr>
              <a:t>File: Strategie-Panel bei KIX - Quintessenz RFehr 2023_11_21.pptx</a:t>
            </a:r>
            <a:endParaRPr lang="en-US" altLang="de-DE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F3B3E47-7329-354B-B3E7-806926A2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675" y="6245225"/>
            <a:ext cx="1122363" cy="471488"/>
          </a:xfrm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537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726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8914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103" indent="-228594" defTabSz="449251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4AA03B-3431-4069-9C12-8E7E4E64F114}" type="slidenum">
              <a:rPr lang="en-US" altLang="de-DE" sz="180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800" dirty="0"/>
          </a:p>
        </p:txBody>
      </p:sp>
    </p:spTree>
    <p:extLst>
      <p:ext uri="{BB962C8B-B14F-4D97-AF65-F5344CB8AC3E}">
        <p14:creationId xmlns:p14="http://schemas.microsoft.com/office/powerpoint/2010/main" val="3074834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Bildschirmpräsentation (4:3)</PresentationFormat>
  <Paragraphs>49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Symbol</vt:lpstr>
      <vt:lpstr>Times New Roman</vt:lpstr>
      <vt:lpstr>Office Theme</vt:lpstr>
      <vt:lpstr>Strategien für Wissenschaft/Forschung: Quintessenz</vt:lpstr>
      <vt:lpstr>Praxisstrategien / Quintessenz</vt:lpstr>
      <vt:lpstr>Strategien für Aus-, Fort-, Weiterbildung / Quintessenz</vt:lpstr>
      <vt:lpstr>Strategien zur Forschungsförderung / Quintessenz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</dc:title>
  <dc:creator>rfehr</dc:creator>
  <cp:lastModifiedBy>rainer fehr</cp:lastModifiedBy>
  <cp:revision>1949</cp:revision>
  <cp:lastPrinted>2023-11-19T20:06:23Z</cp:lastPrinted>
  <dcterms:created xsi:type="dcterms:W3CDTF">2011-10-16T20:23:47Z</dcterms:created>
  <dcterms:modified xsi:type="dcterms:W3CDTF">2023-11-19T20:52:17Z</dcterms:modified>
</cp:coreProperties>
</file>